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354" r:id="rId3"/>
    <p:sldId id="355" r:id="rId4"/>
    <p:sldId id="356" r:id="rId5"/>
    <p:sldId id="357" r:id="rId6"/>
    <p:sldId id="358" r:id="rId7"/>
    <p:sldId id="319" r:id="rId8"/>
    <p:sldId id="349" r:id="rId9"/>
    <p:sldId id="350" r:id="rId10"/>
    <p:sldId id="338" r:id="rId11"/>
    <p:sldId id="351" r:id="rId12"/>
    <p:sldId id="352" r:id="rId13"/>
    <p:sldId id="353" r:id="rId14"/>
    <p:sldId id="325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97004E-BEA2-4702-840D-EA3FC5DAFEAD}" v="323" dt="2025-03-15T11:29:15.41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3" d="100"/>
          <a:sy n="23" d="100"/>
        </p:scale>
        <p:origin x="76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 Owen" userId="54a266ab97f89eea" providerId="LiveId" clId="{8397004E-BEA2-4702-840D-EA3FC5DAFEAD}"/>
    <pc:docChg chg="undo custSel addSld delSld modSld sldOrd">
      <pc:chgData name="Ron Owen" userId="54a266ab97f89eea" providerId="LiveId" clId="{8397004E-BEA2-4702-840D-EA3FC5DAFEAD}" dt="2025-03-15T11:41:41.805" v="891" actId="47"/>
      <pc:docMkLst>
        <pc:docMk/>
      </pc:docMkLst>
      <pc:sldChg chg="modSp mod">
        <pc:chgData name="Ron Owen" userId="54a266ab97f89eea" providerId="LiveId" clId="{8397004E-BEA2-4702-840D-EA3FC5DAFEAD}" dt="2025-03-15T10:56:05.412" v="23" actId="20577"/>
        <pc:sldMkLst>
          <pc:docMk/>
          <pc:sldMk cId="0" sldId="256"/>
        </pc:sldMkLst>
        <pc:spChg chg="mod">
          <ac:chgData name="Ron Owen" userId="54a266ab97f89eea" providerId="LiveId" clId="{8397004E-BEA2-4702-840D-EA3FC5DAFEAD}" dt="2025-03-15T10:56:05.412" v="23" actId="20577"/>
          <ac:spMkLst>
            <pc:docMk/>
            <pc:sldMk cId="0" sldId="256"/>
            <ac:spMk id="119" creationId="{00000000-0000-0000-0000-000000000000}"/>
          </ac:spMkLst>
        </pc:spChg>
      </pc:sldChg>
      <pc:sldChg chg="del">
        <pc:chgData name="Ron Owen" userId="54a266ab97f89eea" providerId="LiveId" clId="{8397004E-BEA2-4702-840D-EA3FC5DAFEAD}" dt="2025-03-15T11:17:52.879" v="422" actId="2696"/>
        <pc:sldMkLst>
          <pc:docMk/>
          <pc:sldMk cId="2074741940" sldId="299"/>
        </pc:sldMkLst>
      </pc:sldChg>
      <pc:sldChg chg="modSp del mod">
        <pc:chgData name="Ron Owen" userId="54a266ab97f89eea" providerId="LiveId" clId="{8397004E-BEA2-4702-840D-EA3FC5DAFEAD}" dt="2025-03-15T11:41:36.532" v="887" actId="47"/>
        <pc:sldMkLst>
          <pc:docMk/>
          <pc:sldMk cId="4287612638" sldId="302"/>
        </pc:sldMkLst>
        <pc:spChg chg="mod">
          <ac:chgData name="Ron Owen" userId="54a266ab97f89eea" providerId="LiveId" clId="{8397004E-BEA2-4702-840D-EA3FC5DAFEAD}" dt="2025-03-15T11:06:38.838" v="126" actId="20577"/>
          <ac:spMkLst>
            <pc:docMk/>
            <pc:sldMk cId="4287612638" sldId="302"/>
            <ac:spMk id="136" creationId="{00000000-0000-0000-0000-000000000000}"/>
          </ac:spMkLst>
        </pc:spChg>
      </pc:sldChg>
      <pc:sldChg chg="del">
        <pc:chgData name="Ron Owen" userId="54a266ab97f89eea" providerId="LiveId" clId="{8397004E-BEA2-4702-840D-EA3FC5DAFEAD}" dt="2025-03-15T11:18:20.995" v="424" actId="47"/>
        <pc:sldMkLst>
          <pc:docMk/>
          <pc:sldMk cId="1141344412" sldId="320"/>
        </pc:sldMkLst>
      </pc:sldChg>
      <pc:sldChg chg="modSp mod">
        <pc:chgData name="Ron Owen" userId="54a266ab97f89eea" providerId="LiveId" clId="{8397004E-BEA2-4702-840D-EA3FC5DAFEAD}" dt="2025-03-15T11:30:45.748" v="798" actId="207"/>
        <pc:sldMkLst>
          <pc:docMk/>
          <pc:sldMk cId="1939472108" sldId="325"/>
        </pc:sldMkLst>
        <pc:spChg chg="mod">
          <ac:chgData name="Ron Owen" userId="54a266ab97f89eea" providerId="LiveId" clId="{8397004E-BEA2-4702-840D-EA3FC5DAFEAD}" dt="2025-03-15T11:30:45.748" v="798" actId="207"/>
          <ac:spMkLst>
            <pc:docMk/>
            <pc:sldMk cId="1939472108" sldId="325"/>
            <ac:spMk id="2" creationId="{AB1CA284-CC1C-3744-F219-FFD6C70A5262}"/>
          </ac:spMkLst>
        </pc:spChg>
      </pc:sldChg>
      <pc:sldChg chg="modSp del mod">
        <pc:chgData name="Ron Owen" userId="54a266ab97f89eea" providerId="LiveId" clId="{8397004E-BEA2-4702-840D-EA3FC5DAFEAD}" dt="2025-03-15T11:41:37.882" v="888" actId="47"/>
        <pc:sldMkLst>
          <pc:docMk/>
          <pc:sldMk cId="1410630677" sldId="332"/>
        </pc:sldMkLst>
        <pc:spChg chg="mod">
          <ac:chgData name="Ron Owen" userId="54a266ab97f89eea" providerId="LiveId" clId="{8397004E-BEA2-4702-840D-EA3FC5DAFEAD}" dt="2025-03-15T11:06:55.491" v="130" actId="20577"/>
          <ac:spMkLst>
            <pc:docMk/>
            <pc:sldMk cId="1410630677" sldId="332"/>
            <ac:spMk id="136" creationId="{886C30E9-20A5-90FF-651B-EB22FF792130}"/>
          </ac:spMkLst>
        </pc:spChg>
      </pc:sldChg>
      <pc:sldChg chg="addSp delSp modSp del mod">
        <pc:chgData name="Ron Owen" userId="54a266ab97f89eea" providerId="LiveId" clId="{8397004E-BEA2-4702-840D-EA3FC5DAFEAD}" dt="2025-03-15T11:41:39.019" v="889" actId="47"/>
        <pc:sldMkLst>
          <pc:docMk/>
          <pc:sldMk cId="2999408818" sldId="333"/>
        </pc:sldMkLst>
        <pc:spChg chg="add del">
          <ac:chgData name="Ron Owen" userId="54a266ab97f89eea" providerId="LiveId" clId="{8397004E-BEA2-4702-840D-EA3FC5DAFEAD}" dt="2025-03-15T11:00:19.580" v="65" actId="22"/>
          <ac:spMkLst>
            <pc:docMk/>
            <pc:sldMk cId="2999408818" sldId="333"/>
            <ac:spMk id="3" creationId="{2CE31E05-E38B-7E5F-AAF9-4918F483BE9A}"/>
          </ac:spMkLst>
        </pc:spChg>
        <pc:spChg chg="mod">
          <ac:chgData name="Ron Owen" userId="54a266ab97f89eea" providerId="LiveId" clId="{8397004E-BEA2-4702-840D-EA3FC5DAFEAD}" dt="2025-03-15T11:07:07.063" v="134" actId="20577"/>
          <ac:spMkLst>
            <pc:docMk/>
            <pc:sldMk cId="2999408818" sldId="333"/>
            <ac:spMk id="136" creationId="{0D0A188F-B9E6-852F-0532-0330AF87521D}"/>
          </ac:spMkLst>
        </pc:spChg>
      </pc:sldChg>
      <pc:sldChg chg="del">
        <pc:chgData name="Ron Owen" userId="54a266ab97f89eea" providerId="LiveId" clId="{8397004E-BEA2-4702-840D-EA3FC5DAFEAD}" dt="2025-03-15T11:17:44.430" v="421" actId="2696"/>
        <pc:sldMkLst>
          <pc:docMk/>
          <pc:sldMk cId="2365638056" sldId="334"/>
        </pc:sldMkLst>
      </pc:sldChg>
      <pc:sldChg chg="del">
        <pc:chgData name="Ron Owen" userId="54a266ab97f89eea" providerId="LiveId" clId="{8397004E-BEA2-4702-840D-EA3FC5DAFEAD}" dt="2025-03-15T11:18:01.462" v="423" actId="47"/>
        <pc:sldMkLst>
          <pc:docMk/>
          <pc:sldMk cId="959012077" sldId="335"/>
        </pc:sldMkLst>
      </pc:sldChg>
      <pc:sldChg chg="del">
        <pc:chgData name="Ron Owen" userId="54a266ab97f89eea" providerId="LiveId" clId="{8397004E-BEA2-4702-840D-EA3FC5DAFEAD}" dt="2025-03-15T11:18:01.462" v="423" actId="47"/>
        <pc:sldMkLst>
          <pc:docMk/>
          <pc:sldMk cId="1354329968" sldId="336"/>
        </pc:sldMkLst>
      </pc:sldChg>
      <pc:sldChg chg="del">
        <pc:chgData name="Ron Owen" userId="54a266ab97f89eea" providerId="LiveId" clId="{8397004E-BEA2-4702-840D-EA3FC5DAFEAD}" dt="2025-03-15T11:18:01.462" v="423" actId="47"/>
        <pc:sldMkLst>
          <pc:docMk/>
          <pc:sldMk cId="3015446469" sldId="337"/>
        </pc:sldMkLst>
      </pc:sldChg>
      <pc:sldChg chg="del">
        <pc:chgData name="Ron Owen" userId="54a266ab97f89eea" providerId="LiveId" clId="{8397004E-BEA2-4702-840D-EA3FC5DAFEAD}" dt="2025-03-15T11:18:20.995" v="424" actId="47"/>
        <pc:sldMkLst>
          <pc:docMk/>
          <pc:sldMk cId="3355193578" sldId="339"/>
        </pc:sldMkLst>
      </pc:sldChg>
      <pc:sldChg chg="del">
        <pc:chgData name="Ron Owen" userId="54a266ab97f89eea" providerId="LiveId" clId="{8397004E-BEA2-4702-840D-EA3FC5DAFEAD}" dt="2025-03-15T11:18:20.995" v="424" actId="47"/>
        <pc:sldMkLst>
          <pc:docMk/>
          <pc:sldMk cId="3942534374" sldId="340"/>
        </pc:sldMkLst>
      </pc:sldChg>
      <pc:sldChg chg="del">
        <pc:chgData name="Ron Owen" userId="54a266ab97f89eea" providerId="LiveId" clId="{8397004E-BEA2-4702-840D-EA3FC5DAFEAD}" dt="2025-03-15T11:18:20.995" v="424" actId="47"/>
        <pc:sldMkLst>
          <pc:docMk/>
          <pc:sldMk cId="2714419588" sldId="341"/>
        </pc:sldMkLst>
      </pc:sldChg>
      <pc:sldChg chg="del">
        <pc:chgData name="Ron Owen" userId="54a266ab97f89eea" providerId="LiveId" clId="{8397004E-BEA2-4702-840D-EA3FC5DAFEAD}" dt="2025-03-15T11:18:20.995" v="424" actId="47"/>
        <pc:sldMkLst>
          <pc:docMk/>
          <pc:sldMk cId="2784276585" sldId="342"/>
        </pc:sldMkLst>
      </pc:sldChg>
      <pc:sldChg chg="del">
        <pc:chgData name="Ron Owen" userId="54a266ab97f89eea" providerId="LiveId" clId="{8397004E-BEA2-4702-840D-EA3FC5DAFEAD}" dt="2025-03-15T11:18:20.995" v="424" actId="47"/>
        <pc:sldMkLst>
          <pc:docMk/>
          <pc:sldMk cId="4107770127" sldId="343"/>
        </pc:sldMkLst>
      </pc:sldChg>
      <pc:sldChg chg="del">
        <pc:chgData name="Ron Owen" userId="54a266ab97f89eea" providerId="LiveId" clId="{8397004E-BEA2-4702-840D-EA3FC5DAFEAD}" dt="2025-03-15T11:18:20.995" v="424" actId="47"/>
        <pc:sldMkLst>
          <pc:docMk/>
          <pc:sldMk cId="457040852" sldId="344"/>
        </pc:sldMkLst>
      </pc:sldChg>
      <pc:sldChg chg="del">
        <pc:chgData name="Ron Owen" userId="54a266ab97f89eea" providerId="LiveId" clId="{8397004E-BEA2-4702-840D-EA3FC5DAFEAD}" dt="2025-03-15T11:18:20.995" v="424" actId="47"/>
        <pc:sldMkLst>
          <pc:docMk/>
          <pc:sldMk cId="1398487685" sldId="345"/>
        </pc:sldMkLst>
      </pc:sldChg>
      <pc:sldChg chg="del">
        <pc:chgData name="Ron Owen" userId="54a266ab97f89eea" providerId="LiveId" clId="{8397004E-BEA2-4702-840D-EA3FC5DAFEAD}" dt="2025-03-15T11:18:20.995" v="424" actId="47"/>
        <pc:sldMkLst>
          <pc:docMk/>
          <pc:sldMk cId="375406410" sldId="346"/>
        </pc:sldMkLst>
      </pc:sldChg>
      <pc:sldChg chg="modSp add del mod">
        <pc:chgData name="Ron Owen" userId="54a266ab97f89eea" providerId="LiveId" clId="{8397004E-BEA2-4702-840D-EA3FC5DAFEAD}" dt="2025-03-15T11:41:39.989" v="890" actId="47"/>
        <pc:sldMkLst>
          <pc:docMk/>
          <pc:sldMk cId="1273310060" sldId="347"/>
        </pc:sldMkLst>
        <pc:spChg chg="mod">
          <ac:chgData name="Ron Owen" userId="54a266ab97f89eea" providerId="LiveId" clId="{8397004E-BEA2-4702-840D-EA3FC5DAFEAD}" dt="2025-03-15T11:04:00.327" v="100" actId="20577"/>
          <ac:spMkLst>
            <pc:docMk/>
            <pc:sldMk cId="1273310060" sldId="347"/>
            <ac:spMk id="136" creationId="{F1FB07C9-9E59-38D8-590B-A312B3511B73}"/>
          </ac:spMkLst>
        </pc:spChg>
      </pc:sldChg>
      <pc:sldChg chg="modSp add del mod">
        <pc:chgData name="Ron Owen" userId="54a266ab97f89eea" providerId="LiveId" clId="{8397004E-BEA2-4702-840D-EA3FC5DAFEAD}" dt="2025-03-15T11:41:41.805" v="891" actId="47"/>
        <pc:sldMkLst>
          <pc:docMk/>
          <pc:sldMk cId="1055330460" sldId="348"/>
        </pc:sldMkLst>
        <pc:spChg chg="mod">
          <ac:chgData name="Ron Owen" userId="54a266ab97f89eea" providerId="LiveId" clId="{8397004E-BEA2-4702-840D-EA3FC5DAFEAD}" dt="2025-03-15T11:04:51.787" v="117" actId="207"/>
          <ac:spMkLst>
            <pc:docMk/>
            <pc:sldMk cId="1055330460" sldId="348"/>
            <ac:spMk id="136" creationId="{2020FE6C-51A8-8A91-1B70-1111051C65A8}"/>
          </ac:spMkLst>
        </pc:spChg>
      </pc:sldChg>
      <pc:sldChg chg="addSp modSp add mod modAnim">
        <pc:chgData name="Ron Owen" userId="54a266ab97f89eea" providerId="LiveId" clId="{8397004E-BEA2-4702-840D-EA3FC5DAFEAD}" dt="2025-03-15T11:11:43.131" v="308"/>
        <pc:sldMkLst>
          <pc:docMk/>
          <pc:sldMk cId="341390867" sldId="349"/>
        </pc:sldMkLst>
        <pc:spChg chg="add mod">
          <ac:chgData name="Ron Owen" userId="54a266ab97f89eea" providerId="LiveId" clId="{8397004E-BEA2-4702-840D-EA3FC5DAFEAD}" dt="2025-03-15T11:08:30.739" v="189" actId="20577"/>
          <ac:spMkLst>
            <pc:docMk/>
            <pc:sldMk cId="341390867" sldId="349"/>
            <ac:spMk id="2" creationId="{985C63A6-792F-D3D9-D4DA-0B19C419C5CB}"/>
          </ac:spMkLst>
        </pc:spChg>
        <pc:spChg chg="add mod">
          <ac:chgData name="Ron Owen" userId="54a266ab97f89eea" providerId="LiveId" clId="{8397004E-BEA2-4702-840D-EA3FC5DAFEAD}" dt="2025-03-15T11:11:24.678" v="306" actId="1076"/>
          <ac:spMkLst>
            <pc:docMk/>
            <pc:sldMk cId="341390867" sldId="349"/>
            <ac:spMk id="3" creationId="{24BF0B5A-C9A1-A6F0-CC7F-B5F81E149C9B}"/>
          </ac:spMkLst>
        </pc:spChg>
      </pc:sldChg>
      <pc:sldChg chg="addSp delSp modSp add mod ord modAnim">
        <pc:chgData name="Ron Owen" userId="54a266ab97f89eea" providerId="LiveId" clId="{8397004E-BEA2-4702-840D-EA3FC5DAFEAD}" dt="2025-03-15T11:17:02.769" v="420" actId="313"/>
        <pc:sldMkLst>
          <pc:docMk/>
          <pc:sldMk cId="764840693" sldId="350"/>
        </pc:sldMkLst>
        <pc:spChg chg="add mod">
          <ac:chgData name="Ron Owen" userId="54a266ab97f89eea" providerId="LiveId" clId="{8397004E-BEA2-4702-840D-EA3FC5DAFEAD}" dt="2025-03-15T11:16:12.351" v="414" actId="403"/>
          <ac:spMkLst>
            <pc:docMk/>
            <pc:sldMk cId="764840693" sldId="350"/>
            <ac:spMk id="2" creationId="{CA493E64-962C-43DC-A195-E4043C422A44}"/>
          </ac:spMkLst>
        </pc:spChg>
        <pc:spChg chg="add mod ord">
          <ac:chgData name="Ron Owen" userId="54a266ab97f89eea" providerId="LiveId" clId="{8397004E-BEA2-4702-840D-EA3FC5DAFEAD}" dt="2025-03-15T11:17:02.769" v="420" actId="313"/>
          <ac:spMkLst>
            <pc:docMk/>
            <pc:sldMk cId="764840693" sldId="350"/>
            <ac:spMk id="3" creationId="{3B77228B-8914-F0C2-8BA2-5AF481F0EDDB}"/>
          </ac:spMkLst>
        </pc:spChg>
        <pc:spChg chg="add del mod">
          <ac:chgData name="Ron Owen" userId="54a266ab97f89eea" providerId="LiveId" clId="{8397004E-BEA2-4702-840D-EA3FC5DAFEAD}" dt="2025-03-15T11:15:34.142" v="408" actId="478"/>
          <ac:spMkLst>
            <pc:docMk/>
            <pc:sldMk cId="764840693" sldId="350"/>
            <ac:spMk id="7" creationId="{C46972B2-7871-3DBC-6962-6EB2256DF5E4}"/>
          </ac:spMkLst>
        </pc:spChg>
        <pc:picChg chg="add mod">
          <ac:chgData name="Ron Owen" userId="54a266ab97f89eea" providerId="LiveId" clId="{8397004E-BEA2-4702-840D-EA3FC5DAFEAD}" dt="2025-03-15T11:15:43.198" v="410" actId="1076"/>
          <ac:picMkLst>
            <pc:docMk/>
            <pc:sldMk cId="764840693" sldId="350"/>
            <ac:picMk id="6" creationId="{742D1335-B928-C926-56F8-90E32FE7F414}"/>
          </ac:picMkLst>
        </pc:picChg>
      </pc:sldChg>
      <pc:sldChg chg="addSp delSp modSp add mod ord modAnim">
        <pc:chgData name="Ron Owen" userId="54a266ab97f89eea" providerId="LiveId" clId="{8397004E-BEA2-4702-840D-EA3FC5DAFEAD}" dt="2025-03-15T11:25:14.707" v="551"/>
        <pc:sldMkLst>
          <pc:docMk/>
          <pc:sldMk cId="3360294951" sldId="351"/>
        </pc:sldMkLst>
        <pc:spChg chg="mod">
          <ac:chgData name="Ron Owen" userId="54a266ab97f89eea" providerId="LiveId" clId="{8397004E-BEA2-4702-840D-EA3FC5DAFEAD}" dt="2025-03-15T11:19:02.435" v="451" actId="20577"/>
          <ac:spMkLst>
            <pc:docMk/>
            <pc:sldMk cId="3360294951" sldId="351"/>
            <ac:spMk id="2" creationId="{CD50D7CE-BACD-D132-2793-D39EEBBA8F57}"/>
          </ac:spMkLst>
        </pc:spChg>
        <pc:spChg chg="mod">
          <ac:chgData name="Ron Owen" userId="54a266ab97f89eea" providerId="LiveId" clId="{8397004E-BEA2-4702-840D-EA3FC5DAFEAD}" dt="2025-03-15T11:21:57.249" v="538" actId="313"/>
          <ac:spMkLst>
            <pc:docMk/>
            <pc:sldMk cId="3360294951" sldId="351"/>
            <ac:spMk id="3" creationId="{2CB49AE7-7EB7-63E3-992C-8F457FD9C243}"/>
          </ac:spMkLst>
        </pc:spChg>
        <pc:picChg chg="del">
          <ac:chgData name="Ron Owen" userId="54a266ab97f89eea" providerId="LiveId" clId="{8397004E-BEA2-4702-840D-EA3FC5DAFEAD}" dt="2025-03-15T11:23:49.880" v="539" actId="478"/>
          <ac:picMkLst>
            <pc:docMk/>
            <pc:sldMk cId="3360294951" sldId="351"/>
            <ac:picMk id="6" creationId="{D4DE759F-8580-77A8-766E-2A202C19E5F0}"/>
          </ac:picMkLst>
        </pc:picChg>
        <pc:picChg chg="add mod">
          <ac:chgData name="Ron Owen" userId="54a266ab97f89eea" providerId="LiveId" clId="{8397004E-BEA2-4702-840D-EA3FC5DAFEAD}" dt="2025-03-15T11:24:11.673" v="548" actId="1076"/>
          <ac:picMkLst>
            <pc:docMk/>
            <pc:sldMk cId="3360294951" sldId="351"/>
            <ac:picMk id="1026" creationId="{E78C5B9E-885F-99A5-ACDB-59590CC5DD69}"/>
          </ac:picMkLst>
        </pc:picChg>
      </pc:sldChg>
      <pc:sldChg chg="add">
        <pc:chgData name="Ron Owen" userId="54a266ab97f89eea" providerId="LiveId" clId="{8397004E-BEA2-4702-840D-EA3FC5DAFEAD}" dt="2025-03-15T11:25:08.763" v="549" actId="2890"/>
        <pc:sldMkLst>
          <pc:docMk/>
          <pc:sldMk cId="86405576" sldId="352"/>
        </pc:sldMkLst>
      </pc:sldChg>
      <pc:sldChg chg="addSp delSp modSp add mod ord modAnim">
        <pc:chgData name="Ron Owen" userId="54a266ab97f89eea" providerId="LiveId" clId="{8397004E-BEA2-4702-840D-EA3FC5DAFEAD}" dt="2025-03-15T11:29:21.181" v="726" actId="1076"/>
        <pc:sldMkLst>
          <pc:docMk/>
          <pc:sldMk cId="3530158214" sldId="353"/>
        </pc:sldMkLst>
        <pc:spChg chg="mod">
          <ac:chgData name="Ron Owen" userId="54a266ab97f89eea" providerId="LiveId" clId="{8397004E-BEA2-4702-840D-EA3FC5DAFEAD}" dt="2025-03-15T11:25:49.937" v="574" actId="20577"/>
          <ac:spMkLst>
            <pc:docMk/>
            <pc:sldMk cId="3530158214" sldId="353"/>
            <ac:spMk id="2" creationId="{7D346E58-4004-DDE6-6482-7A0C964E12D6}"/>
          </ac:spMkLst>
        </pc:spChg>
        <pc:spChg chg="mod">
          <ac:chgData name="Ron Owen" userId="54a266ab97f89eea" providerId="LiveId" clId="{8397004E-BEA2-4702-840D-EA3FC5DAFEAD}" dt="2025-03-15T11:29:21.181" v="726" actId="1076"/>
          <ac:spMkLst>
            <pc:docMk/>
            <pc:sldMk cId="3530158214" sldId="353"/>
            <ac:spMk id="3" creationId="{F0045BFD-5AEF-D877-3F6C-50A360A4E1BA}"/>
          </ac:spMkLst>
        </pc:spChg>
        <pc:spChg chg="add del mod">
          <ac:chgData name="Ron Owen" userId="54a266ab97f89eea" providerId="LiveId" clId="{8397004E-BEA2-4702-840D-EA3FC5DAFEAD}" dt="2025-03-15T11:27:08.539" v="583" actId="478"/>
          <ac:spMkLst>
            <pc:docMk/>
            <pc:sldMk cId="3530158214" sldId="353"/>
            <ac:spMk id="7" creationId="{901DC3EA-967F-DE28-440E-B58C88804BF6}"/>
          </ac:spMkLst>
        </pc:spChg>
        <pc:picChg chg="add mod">
          <ac:chgData name="Ron Owen" userId="54a266ab97f89eea" providerId="LiveId" clId="{8397004E-BEA2-4702-840D-EA3FC5DAFEAD}" dt="2025-03-15T11:27:17.718" v="585" actId="1076"/>
          <ac:picMkLst>
            <pc:docMk/>
            <pc:sldMk cId="3530158214" sldId="353"/>
            <ac:picMk id="6" creationId="{3F17D63B-2DDF-3BC2-4A76-8B6A41FC5877}"/>
          </ac:picMkLst>
        </pc:picChg>
        <pc:picChg chg="del">
          <ac:chgData name="Ron Owen" userId="54a266ab97f89eea" providerId="LiveId" clId="{8397004E-BEA2-4702-840D-EA3FC5DAFEAD}" dt="2025-03-15T11:26:12.600" v="575" actId="478"/>
          <ac:picMkLst>
            <pc:docMk/>
            <pc:sldMk cId="3530158214" sldId="353"/>
            <ac:picMk id="1026" creationId="{3ECE4E71-1572-F9FC-E733-943C806186C4}"/>
          </ac:picMkLst>
        </pc:picChg>
      </pc:sldChg>
      <pc:sldChg chg="modSp new mod">
        <pc:chgData name="Ron Owen" userId="54a266ab97f89eea" providerId="LiveId" clId="{8397004E-BEA2-4702-840D-EA3FC5DAFEAD}" dt="2025-03-15T11:39:19.550" v="853" actId="20577"/>
        <pc:sldMkLst>
          <pc:docMk/>
          <pc:sldMk cId="3271952354" sldId="354"/>
        </pc:sldMkLst>
        <pc:spChg chg="mod">
          <ac:chgData name="Ron Owen" userId="54a266ab97f89eea" providerId="LiveId" clId="{8397004E-BEA2-4702-840D-EA3FC5DAFEAD}" dt="2025-03-15T11:39:19.550" v="853" actId="20577"/>
          <ac:spMkLst>
            <pc:docMk/>
            <pc:sldMk cId="3271952354" sldId="354"/>
            <ac:spMk id="2" creationId="{A4FF51F4-2105-5990-73DC-61492ED02CAA}"/>
          </ac:spMkLst>
        </pc:spChg>
      </pc:sldChg>
      <pc:sldChg chg="modSp new mod">
        <pc:chgData name="Ron Owen" userId="54a266ab97f89eea" providerId="LiveId" clId="{8397004E-BEA2-4702-840D-EA3FC5DAFEAD}" dt="2025-03-15T11:40:00.130" v="862" actId="1076"/>
        <pc:sldMkLst>
          <pc:docMk/>
          <pc:sldMk cId="1222400897" sldId="355"/>
        </pc:sldMkLst>
        <pc:spChg chg="mod">
          <ac:chgData name="Ron Owen" userId="54a266ab97f89eea" providerId="LiveId" clId="{8397004E-BEA2-4702-840D-EA3FC5DAFEAD}" dt="2025-03-15T11:40:00.130" v="862" actId="1076"/>
          <ac:spMkLst>
            <pc:docMk/>
            <pc:sldMk cId="1222400897" sldId="355"/>
            <ac:spMk id="2" creationId="{B8C35D3B-B807-6A69-DEE2-188452E6D41B}"/>
          </ac:spMkLst>
        </pc:spChg>
      </pc:sldChg>
      <pc:sldChg chg="modSp new mod">
        <pc:chgData name="Ron Owen" userId="54a266ab97f89eea" providerId="LiveId" clId="{8397004E-BEA2-4702-840D-EA3FC5DAFEAD}" dt="2025-03-15T11:40:38.900" v="882" actId="20577"/>
        <pc:sldMkLst>
          <pc:docMk/>
          <pc:sldMk cId="2612858969" sldId="356"/>
        </pc:sldMkLst>
        <pc:spChg chg="mod">
          <ac:chgData name="Ron Owen" userId="54a266ab97f89eea" providerId="LiveId" clId="{8397004E-BEA2-4702-840D-EA3FC5DAFEAD}" dt="2025-03-15T11:40:38.900" v="882" actId="20577"/>
          <ac:spMkLst>
            <pc:docMk/>
            <pc:sldMk cId="2612858969" sldId="356"/>
            <ac:spMk id="2" creationId="{1BF0E536-FFBD-87D5-D395-C0898090FF6C}"/>
          </ac:spMkLst>
        </pc:spChg>
      </pc:sldChg>
      <pc:sldChg chg="modSp new mod">
        <pc:chgData name="Ron Owen" userId="54a266ab97f89eea" providerId="LiveId" clId="{8397004E-BEA2-4702-840D-EA3FC5DAFEAD}" dt="2025-03-15T11:40:57.333" v="886" actId="20577"/>
        <pc:sldMkLst>
          <pc:docMk/>
          <pc:sldMk cId="4222309799" sldId="357"/>
        </pc:sldMkLst>
        <pc:spChg chg="mod">
          <ac:chgData name="Ron Owen" userId="54a266ab97f89eea" providerId="LiveId" clId="{8397004E-BEA2-4702-840D-EA3FC5DAFEAD}" dt="2025-03-15T11:40:57.333" v="886" actId="20577"/>
          <ac:spMkLst>
            <pc:docMk/>
            <pc:sldMk cId="4222309799" sldId="357"/>
            <ac:spMk id="2" creationId="{63D30578-2E0C-88CB-00EE-AE2B45FCB15D}"/>
          </ac:spMkLst>
        </pc:spChg>
      </pc:sldChg>
      <pc:sldChg chg="modSp add mod">
        <pc:chgData name="Ron Owen" userId="54a266ab97f89eea" providerId="LiveId" clId="{8397004E-BEA2-4702-840D-EA3FC5DAFEAD}" dt="2025-03-15T11:38:54.213" v="845" actId="207"/>
        <pc:sldMkLst>
          <pc:docMk/>
          <pc:sldMk cId="3665283535" sldId="358"/>
        </pc:sldMkLst>
        <pc:spChg chg="mod">
          <ac:chgData name="Ron Owen" userId="54a266ab97f89eea" providerId="LiveId" clId="{8397004E-BEA2-4702-840D-EA3FC5DAFEAD}" dt="2025-03-15T11:38:54.213" v="845" actId="207"/>
          <ac:spMkLst>
            <pc:docMk/>
            <pc:sldMk cId="3665283535" sldId="358"/>
            <ac:spMk id="2" creationId="{A48EEDF2-DF15-D003-B4A0-0EE8DF8DA33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3657600"/>
            <a:ext cx="20828000" cy="35687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327900"/>
            <a:ext cx="20828000" cy="1892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5067300"/>
            <a:ext cx="20828000" cy="3568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778000" y="3898900"/>
            <a:ext cx="208280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lose-up of a monarch caterpillar on a partially eaten leaf"/>
          <p:cNvSpPr>
            <a:spLocks noGrp="1"/>
          </p:cNvSpPr>
          <p:nvPr>
            <p:ph type="pic" sz="half" idx="21"/>
          </p:nvPr>
        </p:nvSpPr>
        <p:spPr>
          <a:xfrm>
            <a:off x="10629900" y="3136398"/>
            <a:ext cx="13843000" cy="955311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1778000" y="952500"/>
            <a:ext cx="20828000" cy="2286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778000" y="3378200"/>
            <a:ext cx="10007600" cy="9118600"/>
          </a:xfrm>
          <a:prstGeom prst="rect">
            <a:avLst/>
          </a:prstGeom>
        </p:spPr>
        <p:txBody>
          <a:bodyPr/>
          <a:lstStyle>
            <a:lvl1pPr marL="660399" indent="-660399">
              <a:spcBef>
                <a:spcPts val="3200"/>
              </a:spcBef>
              <a:buBlip>
                <a:blip r:embed="rId2"/>
              </a:buBlip>
              <a:defRPr sz="4400"/>
            </a:lvl1pPr>
            <a:lvl2pPr marL="1320800" indent="-660400">
              <a:spcBef>
                <a:spcPts val="3200"/>
              </a:spcBef>
              <a:buBlip>
                <a:blip r:embed="rId2"/>
              </a:buBlip>
              <a:defRPr sz="4400"/>
            </a:lvl2pPr>
            <a:lvl3pPr marL="1981200" indent="-660400">
              <a:spcBef>
                <a:spcPts val="3200"/>
              </a:spcBef>
              <a:buBlip>
                <a:blip r:embed="rId2"/>
              </a:buBlip>
              <a:defRPr sz="4400"/>
            </a:lvl3pPr>
            <a:lvl4pPr marL="2641600" indent="-660400">
              <a:spcBef>
                <a:spcPts val="3200"/>
              </a:spcBef>
              <a:buBlip>
                <a:blip r:embed="rId2"/>
              </a:buBlip>
              <a:defRPr sz="4400"/>
            </a:lvl4pPr>
            <a:lvl5pPr marL="3302000" indent="-660400">
              <a:spcBef>
                <a:spcPts val="3200"/>
              </a:spcBef>
              <a:buBlip>
                <a:blip r:embed="rId2"/>
              </a:buBlip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1452" y="13008841"/>
            <a:ext cx="508351" cy="567460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ortrait photo of a butterfly on a green leaf"/>
          <p:cNvSpPr>
            <a:spLocks noGrp="1"/>
          </p:cNvSpPr>
          <p:nvPr>
            <p:ph type="pic" sz="quarter" idx="21"/>
          </p:nvPr>
        </p:nvSpPr>
        <p:spPr>
          <a:xfrm>
            <a:off x="15327675" y="6674745"/>
            <a:ext cx="8902514" cy="591243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Close-up of an orange butterfly perched on a person’s hand in the grass"/>
          <p:cNvSpPr>
            <a:spLocks noGrp="1"/>
          </p:cNvSpPr>
          <p:nvPr>
            <p:ph type="pic" sz="half" idx="22"/>
          </p:nvPr>
        </p:nvSpPr>
        <p:spPr>
          <a:xfrm rot="21600000">
            <a:off x="15779078" y="-2308725"/>
            <a:ext cx="7408334" cy="94234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Close-up of a monarch caterpillar on a partially eaten leaf"/>
          <p:cNvSpPr>
            <a:spLocks noGrp="1"/>
          </p:cNvSpPr>
          <p:nvPr>
            <p:ph type="pic" idx="23"/>
          </p:nvPr>
        </p:nvSpPr>
        <p:spPr>
          <a:xfrm rot="21600000">
            <a:off x="-3606800" y="-1397000"/>
            <a:ext cx="22745700" cy="15786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>
            <a:spLocks noGrp="1"/>
          </p:cNvSpPr>
          <p:nvPr>
            <p:ph type="body" sz="quarter" idx="21"/>
          </p:nvPr>
        </p:nvSpPr>
        <p:spPr>
          <a:xfrm>
            <a:off x="2374900" y="6405178"/>
            <a:ext cx="19621500" cy="9437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  <a:defRPr sz="5200"/>
            </a:lvl1pPr>
          </a:lstStyle>
          <a:p>
            <a:r>
              <a:t>“Type a quote here.”</a:t>
            </a:r>
          </a:p>
        </p:txBody>
      </p:sp>
      <p:sp>
        <p:nvSpPr>
          <p:cNvPr id="94" name="–Johnny Appleseed"/>
          <p:cNvSpPr txBox="1">
            <a:spLocks noGrp="1"/>
          </p:cNvSpPr>
          <p:nvPr>
            <p:ph type="body" sz="quarter" idx="22"/>
          </p:nvPr>
        </p:nvSpPr>
        <p:spPr>
          <a:xfrm>
            <a:off x="2374900" y="8966200"/>
            <a:ext cx="19621500" cy="711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</a:lstStyle>
          <a:p>
            <a:r>
              <a:t>–Johnny Appleseed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778000" y="1498600"/>
            <a:ext cx="20828000" cy="1071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1"/>
              </a:buBlip>
            </a:lvl1pPr>
            <a:lvl2pPr>
              <a:buBlip>
                <a:blip r:embed="rId11"/>
              </a:buBlip>
            </a:lvl2pPr>
            <a:lvl3pPr>
              <a:buBlip>
                <a:blip r:embed="rId11"/>
              </a:buBlip>
            </a:lvl3pPr>
            <a:lvl4pPr>
              <a:buBlip>
                <a:blip r:embed="rId11"/>
              </a:buBlip>
            </a:lvl4pPr>
            <a:lvl5pPr>
              <a:buBlip>
                <a:blip r:embed="rId11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778000" y="355600"/>
            <a:ext cx="20828000" cy="349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6944" y="13008841"/>
            <a:ext cx="508351" cy="56746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transition spd="med"/>
  <p:txStyles>
    <p:titleStyle>
      <a:lvl1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762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1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524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1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2286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1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3048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1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3810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1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4572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1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5334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1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6096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1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6858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1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bible.info/blog/2010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ppingignorance.org/2015/11/26/the-sky-is-blue-clouds-are-white-and-the-transmission-of-light-through-dense-media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ouble-tap to edit"/>
          <p:cNvSpPr txBox="1">
            <a:spLocks noGrp="1"/>
          </p:cNvSpPr>
          <p:nvPr>
            <p:ph type="ctrTitle"/>
          </p:nvPr>
        </p:nvSpPr>
        <p:spPr>
          <a:xfrm>
            <a:off x="1778000" y="4682836"/>
            <a:ext cx="20828000" cy="35687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Jesus and the Lord’s Prayer</a:t>
            </a:r>
            <a:br>
              <a:rPr lang="en-US" dirty="0"/>
            </a:br>
            <a:r>
              <a:rPr lang="en-US" dirty="0"/>
              <a:t>(The BIG One)</a:t>
            </a:r>
            <a:br>
              <a:rPr lang="en-US" dirty="0"/>
            </a:br>
            <a:br>
              <a:rPr lang="en-US" dirty="0"/>
            </a:br>
            <a:r>
              <a:rPr lang="en-US" sz="5400" dirty="0"/>
              <a:t>John 17 vv1-26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93581-0F9E-CC3A-7487-071929AFD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71B1A-3B1E-D11C-BF78-723B9AB492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39073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5DC6A-2F2D-A932-208C-6AB3FD96E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-tap to edit">
            <a:extLst>
              <a:ext uri="{FF2B5EF4-FFF2-40B4-BE49-F238E27FC236}">
                <a16:creationId xmlns:a16="http://schemas.microsoft.com/office/drawing/2014/main" id="{AF83E2A2-C485-4156-90B3-FE5D2EEAECDB}"/>
              </a:ext>
            </a:extLst>
          </p:cNvPr>
          <p:cNvSpPr txBox="1">
            <a:spLocks/>
          </p:cNvSpPr>
          <p:nvPr/>
        </p:nvSpPr>
        <p:spPr>
          <a:xfrm>
            <a:off x="1054986" y="191386"/>
            <a:ext cx="20828000" cy="3568700"/>
          </a:xfrm>
          <a:prstGeom prst="rect">
            <a:avLst/>
          </a:prstGeom>
        </p:spPr>
        <p:txBody>
          <a:bodyPr/>
          <a:lstStyle>
            <a:lvl1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1pPr>
            <a:lvl2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2pPr>
            <a:lvl3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3pPr>
            <a:lvl4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4pPr>
            <a:lvl5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5pPr>
            <a:lvl6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6pPr>
            <a:lvl7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7pPr>
            <a:lvl8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8pPr>
            <a:lvl9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9pPr>
          </a:lstStyle>
          <a:p>
            <a:pPr hangingPunct="1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50D7CE-BACD-D132-2793-D39EEBBA8F57}"/>
              </a:ext>
            </a:extLst>
          </p:cNvPr>
          <p:cNvSpPr txBox="1"/>
          <p:nvPr/>
        </p:nvSpPr>
        <p:spPr>
          <a:xfrm>
            <a:off x="7228313" y="1117274"/>
            <a:ext cx="9927398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halkduster"/>
              </a:rPr>
              <a:t>Sanctifying the Apostles</a:t>
            </a:r>
            <a:endParaRPr kumimoji="0" lang="en-GB" sz="6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halkdust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B49AE7-7EB7-63E3-992C-8F457FD9C243}"/>
              </a:ext>
            </a:extLst>
          </p:cNvPr>
          <p:cNvSpPr txBox="1"/>
          <p:nvPr/>
        </p:nvSpPr>
        <p:spPr>
          <a:xfrm>
            <a:off x="263238" y="3759716"/>
            <a:ext cx="10872787" cy="61965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halkduster"/>
              </a:rPr>
              <a:t>“GOD’S</a:t>
            </a:r>
            <a:r>
              <a:rPr kumimoji="0" lang="en-US" sz="6600" b="0" i="0" u="none" strike="noStrike" cap="none" spc="0" normalizeH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halkduster"/>
              </a:rPr>
              <a:t> Chosen</a:t>
            </a: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halkduster"/>
              </a:rPr>
              <a:t>”</a:t>
            </a:r>
          </a:p>
          <a:p>
            <a:pPr marL="0" marR="0" indent="0" algn="l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halkduster"/>
            </a:endParaRPr>
          </a:p>
          <a:p>
            <a:pPr marL="0" marR="0" indent="0" algn="l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accent3">
                    <a:lumMod val="75000"/>
                  </a:schemeClr>
                </a:solidFill>
              </a:rPr>
              <a:t>Protection for the Apostles</a:t>
            </a:r>
          </a:p>
          <a:p>
            <a:pPr marL="0" marR="0" indent="0" algn="l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6600" dirty="0">
              <a:solidFill>
                <a:schemeClr val="accent3">
                  <a:lumMod val="75000"/>
                </a:schemeClr>
              </a:solidFill>
            </a:endParaRPr>
          </a:p>
          <a:p>
            <a:pPr marL="0" marR="0" indent="0" algn="l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6600" b="0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halkduster"/>
              </a:rPr>
              <a:t>“Sanctify them”</a:t>
            </a:r>
          </a:p>
        </p:txBody>
      </p:sp>
      <p:pic>
        <p:nvPicPr>
          <p:cNvPr id="1026" name="Picture 2" descr="Image result for the chosen official website">
            <a:extLst>
              <a:ext uri="{FF2B5EF4-FFF2-40B4-BE49-F238E27FC236}">
                <a16:creationId xmlns:a16="http://schemas.microsoft.com/office/drawing/2014/main" id="{E78C5B9E-885F-99A5-ACDB-59590CC5D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986" y="2405127"/>
            <a:ext cx="12231436" cy="1111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2949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E714E-7CE8-CB83-D844-6FDAFC153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10A21-AE4A-171E-9948-9573B1E7DC4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0557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FDA19-3445-BDD1-0173-A544D87F5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-tap to edit">
            <a:extLst>
              <a:ext uri="{FF2B5EF4-FFF2-40B4-BE49-F238E27FC236}">
                <a16:creationId xmlns:a16="http://schemas.microsoft.com/office/drawing/2014/main" id="{1121AC25-C457-70CE-9F14-38E645D4DAD8}"/>
              </a:ext>
            </a:extLst>
          </p:cNvPr>
          <p:cNvSpPr txBox="1">
            <a:spLocks/>
          </p:cNvSpPr>
          <p:nvPr/>
        </p:nvSpPr>
        <p:spPr>
          <a:xfrm>
            <a:off x="1054986" y="191386"/>
            <a:ext cx="20828000" cy="3568700"/>
          </a:xfrm>
          <a:prstGeom prst="rect">
            <a:avLst/>
          </a:prstGeom>
        </p:spPr>
        <p:txBody>
          <a:bodyPr/>
          <a:lstStyle>
            <a:lvl1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1pPr>
            <a:lvl2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2pPr>
            <a:lvl3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3pPr>
            <a:lvl4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4pPr>
            <a:lvl5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5pPr>
            <a:lvl6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6pPr>
            <a:lvl7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7pPr>
            <a:lvl8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8pPr>
            <a:lvl9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9pPr>
          </a:lstStyle>
          <a:p>
            <a:pPr hangingPunct="1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346E58-4004-DDE6-6482-7A0C964E12D6}"/>
              </a:ext>
            </a:extLst>
          </p:cNvPr>
          <p:cNvSpPr txBox="1"/>
          <p:nvPr/>
        </p:nvSpPr>
        <p:spPr>
          <a:xfrm>
            <a:off x="8087527" y="1117274"/>
            <a:ext cx="8208979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halkduster"/>
              </a:rPr>
              <a:t>Unifying The Church</a:t>
            </a:r>
            <a:endParaRPr kumimoji="0" lang="en-GB" sz="6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halkdust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045BFD-5AEF-D877-3F6C-50A360A4E1BA}"/>
              </a:ext>
            </a:extLst>
          </p:cNvPr>
          <p:cNvSpPr txBox="1"/>
          <p:nvPr/>
        </p:nvSpPr>
        <p:spPr>
          <a:xfrm>
            <a:off x="263238" y="2486216"/>
            <a:ext cx="10872787" cy="10259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halkduster"/>
              </a:rPr>
              <a:t>“Jesus prays for the church – down the ages”</a:t>
            </a:r>
          </a:p>
          <a:p>
            <a:pPr marL="0" marR="0" indent="0" algn="l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halkduster"/>
            </a:endParaRPr>
          </a:p>
          <a:p>
            <a:pPr marL="0" marR="0" indent="0" algn="l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accent3">
                    <a:lumMod val="75000"/>
                  </a:schemeClr>
                </a:solidFill>
              </a:rPr>
              <a:t>“That they may be ONE”</a:t>
            </a:r>
          </a:p>
          <a:p>
            <a:pPr marL="0" marR="0" indent="0" algn="l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6600" dirty="0">
              <a:solidFill>
                <a:schemeClr val="accent3">
                  <a:lumMod val="75000"/>
                </a:schemeClr>
              </a:solidFill>
            </a:endParaRPr>
          </a:p>
          <a:p>
            <a:pPr marL="0" marR="0" indent="0" algn="l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6600" b="0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halkduster"/>
              </a:rPr>
              <a:t>Set personal</a:t>
            </a:r>
            <a:r>
              <a:rPr kumimoji="0" lang="en-GB" sz="6600" b="0" i="0" u="none" strike="noStrike" cap="none" spc="0" normalizeH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halkduster"/>
              </a:rPr>
              <a:t> preferences to one side.</a:t>
            </a:r>
          </a:p>
          <a:p>
            <a:pPr marL="0" marR="0" indent="0" algn="l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6600" baseline="0" dirty="0">
              <a:solidFill>
                <a:schemeClr val="accent3">
                  <a:lumMod val="75000"/>
                </a:schemeClr>
              </a:solidFill>
            </a:endParaRPr>
          </a:p>
          <a:p>
            <a:pPr marL="0" marR="0" indent="0" algn="l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6600" b="0" i="0" u="none" strike="noStrike" cap="none" spc="0" normalizeH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halkduster"/>
              </a:rPr>
              <a:t>Want what God/Jesus wants</a:t>
            </a:r>
            <a:endParaRPr kumimoji="0" lang="en-GB" sz="6600" b="0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halkduster"/>
            </a:endParaRPr>
          </a:p>
        </p:txBody>
      </p:sp>
      <p:pic>
        <p:nvPicPr>
          <p:cNvPr id="6" name="Picture 5" descr="A close up of words">
            <a:extLst>
              <a:ext uri="{FF2B5EF4-FFF2-40B4-BE49-F238E27FC236}">
                <a16:creationId xmlns:a16="http://schemas.microsoft.com/office/drawing/2014/main" id="{3F17D63B-2DDF-3BC2-4A76-8B6A41FC5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136025" y="2743200"/>
            <a:ext cx="12570856" cy="872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582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35B82-AA97-070D-5B58-B830E7E73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1CA284-CC1C-3744-F219-FFD6C70A52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374900" y="4543078"/>
            <a:ext cx="19621500" cy="4667945"/>
          </a:xfrm>
        </p:spPr>
        <p:txBody>
          <a:bodyPr/>
          <a:lstStyle/>
          <a:p>
            <a:r>
              <a:rPr lang="en-GB" sz="6000" dirty="0">
                <a:solidFill>
                  <a:schemeClr val="accent3">
                    <a:lumMod val="75000"/>
                  </a:schemeClr>
                </a:solidFill>
              </a:rPr>
              <a:t>“May we go away from here and consider what God is trying to teach us!!”</a:t>
            </a:r>
          </a:p>
          <a:p>
            <a:endParaRPr lang="en-GB" sz="60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6000" dirty="0">
                <a:solidFill>
                  <a:schemeClr val="accent3">
                    <a:lumMod val="75000"/>
                  </a:schemeClr>
                </a:solidFill>
              </a:rPr>
              <a:t>AMEN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2B1F9-82C6-DD29-4916-13AD70BFC5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ouble-tap to edit">
            <a:extLst>
              <a:ext uri="{FF2B5EF4-FFF2-40B4-BE49-F238E27FC236}">
                <a16:creationId xmlns:a16="http://schemas.microsoft.com/office/drawing/2014/main" id="{9971C9BE-5C22-E7D4-1603-2A80F719E7A7}"/>
              </a:ext>
            </a:extLst>
          </p:cNvPr>
          <p:cNvSpPr txBox="1">
            <a:spLocks/>
          </p:cNvSpPr>
          <p:nvPr/>
        </p:nvSpPr>
        <p:spPr>
          <a:xfrm>
            <a:off x="1054986" y="191386"/>
            <a:ext cx="20828000" cy="3568700"/>
          </a:xfrm>
          <a:prstGeom prst="rect">
            <a:avLst/>
          </a:prstGeom>
        </p:spPr>
        <p:txBody>
          <a:bodyPr/>
          <a:lstStyle>
            <a:lvl1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1pPr>
            <a:lvl2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2pPr>
            <a:lvl3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3pPr>
            <a:lvl4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4pPr>
            <a:lvl5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5pPr>
            <a:lvl6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6pPr>
            <a:lvl7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7pPr>
            <a:lvl8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8pPr>
            <a:lvl9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9pPr>
          </a:lstStyle>
          <a:p>
            <a:pPr hangingPunct="1"/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93947210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F51F4-2105-5990-73DC-61492ED02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i="0" dirty="0">
                <a:solidFill>
                  <a:schemeClr val="tx1"/>
                </a:solidFill>
                <a:effectLst/>
              </a:rPr>
              <a:t>17 </a:t>
            </a:r>
            <a:r>
              <a:rPr lang="en-US" sz="6000" b="0" i="0" dirty="0">
                <a:solidFill>
                  <a:schemeClr val="tx1"/>
                </a:solidFill>
                <a:effectLst/>
              </a:rPr>
              <a:t>Jesus spoke these words, lifted up His eyes to heaven, and said: “Father, the hour has come. Glorify Your Son, that Your Son also may glorify You, </a:t>
            </a:r>
            <a:r>
              <a:rPr lang="en-US" sz="6000" b="1" i="0" baseline="30000" dirty="0">
                <a:solidFill>
                  <a:schemeClr val="tx1"/>
                </a:solidFill>
                <a:effectLst/>
              </a:rPr>
              <a:t>2 </a:t>
            </a:r>
            <a:r>
              <a:rPr lang="en-US" sz="6000" b="0" i="0" dirty="0">
                <a:solidFill>
                  <a:schemeClr val="tx1"/>
                </a:solidFill>
                <a:effectLst/>
              </a:rPr>
              <a:t>as You have given Him authority over all flesh, that He should give eternal life to as many as You have given Him. </a:t>
            </a:r>
            <a:r>
              <a:rPr lang="en-US" sz="6000" b="1" i="0" baseline="30000" dirty="0">
                <a:solidFill>
                  <a:schemeClr val="tx1"/>
                </a:solidFill>
                <a:effectLst/>
              </a:rPr>
              <a:t>3 </a:t>
            </a:r>
            <a:r>
              <a:rPr lang="en-US" sz="6000" b="0" i="0" dirty="0">
                <a:solidFill>
                  <a:schemeClr val="tx1"/>
                </a:solidFill>
                <a:effectLst/>
              </a:rPr>
              <a:t>And this is eternal life, that they may know You, the only true God, and Jesus Christ whom You have sent. </a:t>
            </a:r>
            <a:r>
              <a:rPr lang="en-US" sz="6000" b="1" i="0" baseline="30000" dirty="0">
                <a:solidFill>
                  <a:schemeClr val="tx1"/>
                </a:solidFill>
                <a:effectLst/>
              </a:rPr>
              <a:t>4 </a:t>
            </a:r>
            <a:r>
              <a:rPr lang="en-US" sz="6000" b="0" i="0" dirty="0">
                <a:solidFill>
                  <a:schemeClr val="tx1"/>
                </a:solidFill>
                <a:effectLst/>
              </a:rPr>
              <a:t>I have glorified You on the earth. I have finished the work which You have given Me to do. </a:t>
            </a:r>
            <a:r>
              <a:rPr lang="en-US" sz="6000" b="1" i="0" baseline="30000" dirty="0">
                <a:solidFill>
                  <a:schemeClr val="tx1"/>
                </a:solidFill>
                <a:effectLst/>
              </a:rPr>
              <a:t>5 </a:t>
            </a:r>
            <a:r>
              <a:rPr lang="en-US" sz="6000" b="0" i="0" dirty="0">
                <a:solidFill>
                  <a:schemeClr val="tx1"/>
                </a:solidFill>
                <a:effectLst/>
              </a:rPr>
              <a:t>And now, O Father, glorify Me together with Yourself, with the glory which I had with You before the world was.</a:t>
            </a:r>
            <a:endParaRPr lang="en-GB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5235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5D3B-B807-6A69-DEE2-188452E6D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5621482"/>
            <a:ext cx="23275635" cy="3568700"/>
          </a:xfrm>
        </p:spPr>
        <p:txBody>
          <a:bodyPr>
            <a:normAutofit fontScale="90000"/>
          </a:bodyPr>
          <a:lstStyle/>
          <a:p>
            <a:r>
              <a:rPr lang="en-US" sz="6700" b="1" i="0" baseline="30000" dirty="0">
                <a:solidFill>
                  <a:schemeClr val="tx1"/>
                </a:solidFill>
                <a:effectLst/>
              </a:rPr>
              <a:t>6 </a:t>
            </a:r>
            <a:r>
              <a:rPr lang="en-US" sz="6700" b="0" i="0" dirty="0">
                <a:solidFill>
                  <a:schemeClr val="tx1"/>
                </a:solidFill>
                <a:effectLst/>
              </a:rPr>
              <a:t>“I have manifested Your name to the men whom You have given Me out of the world. They were Yours, You gave them to Me, and they have kept Your word. </a:t>
            </a:r>
            <a:r>
              <a:rPr lang="en-US" sz="6700" b="1" i="0" baseline="30000" dirty="0">
                <a:solidFill>
                  <a:schemeClr val="tx1"/>
                </a:solidFill>
                <a:effectLst/>
              </a:rPr>
              <a:t>7 </a:t>
            </a:r>
            <a:r>
              <a:rPr lang="en-US" sz="6700" b="0" i="0" dirty="0">
                <a:solidFill>
                  <a:schemeClr val="tx1"/>
                </a:solidFill>
                <a:effectLst/>
              </a:rPr>
              <a:t>Now they have known that all things which You have given Me are from You. </a:t>
            </a:r>
            <a:r>
              <a:rPr lang="en-US" sz="6700" b="1" i="0" baseline="30000" dirty="0">
                <a:solidFill>
                  <a:schemeClr val="tx1"/>
                </a:solidFill>
                <a:effectLst/>
              </a:rPr>
              <a:t>8 </a:t>
            </a:r>
            <a:r>
              <a:rPr lang="en-US" sz="6700" b="0" i="0" dirty="0">
                <a:solidFill>
                  <a:schemeClr val="tx1"/>
                </a:solidFill>
                <a:effectLst/>
              </a:rPr>
              <a:t>For I have given to them the words which You have given Me; and they have received </a:t>
            </a:r>
            <a:r>
              <a:rPr lang="en-US" sz="6700" b="0" i="1" dirty="0">
                <a:solidFill>
                  <a:schemeClr val="tx1"/>
                </a:solidFill>
                <a:effectLst/>
              </a:rPr>
              <a:t>them,</a:t>
            </a:r>
            <a:r>
              <a:rPr lang="en-US" sz="6700" b="0" i="0" dirty="0">
                <a:solidFill>
                  <a:schemeClr val="tx1"/>
                </a:solidFill>
                <a:effectLst/>
              </a:rPr>
              <a:t> and have known surely that I came forth from You; and they have believed that You sent Me.</a:t>
            </a:r>
            <a:br>
              <a:rPr lang="en-US" sz="6700" b="0" i="0" dirty="0">
                <a:solidFill>
                  <a:schemeClr val="tx1"/>
                </a:solidFill>
                <a:effectLst/>
              </a:rPr>
            </a:br>
            <a:r>
              <a:rPr lang="en-US" sz="6700" b="1" i="0" baseline="30000" dirty="0">
                <a:solidFill>
                  <a:schemeClr val="tx1"/>
                </a:solidFill>
                <a:effectLst/>
              </a:rPr>
              <a:t>9 </a:t>
            </a:r>
            <a:r>
              <a:rPr lang="en-US" sz="6700" b="0" i="0" dirty="0">
                <a:solidFill>
                  <a:schemeClr val="tx1"/>
                </a:solidFill>
                <a:effectLst/>
              </a:rPr>
              <a:t>“I pray for them. I do not pray for the world but for those whom You have given Me, for they are Yours. </a:t>
            </a:r>
            <a:r>
              <a:rPr lang="en-US" sz="6700" b="1" i="0" baseline="30000" dirty="0">
                <a:solidFill>
                  <a:schemeClr val="tx1"/>
                </a:solidFill>
                <a:effectLst/>
              </a:rPr>
              <a:t>10 </a:t>
            </a:r>
            <a:r>
              <a:rPr lang="en-US" sz="6700" b="0" i="0" dirty="0">
                <a:solidFill>
                  <a:schemeClr val="tx1"/>
                </a:solidFill>
                <a:effectLst/>
              </a:rPr>
              <a:t>And all Mine are Yours, and Yours are Mine, and I am glorified in them. </a:t>
            </a:r>
            <a:r>
              <a:rPr lang="en-US" sz="6700" b="1" i="0" baseline="30000" dirty="0">
                <a:solidFill>
                  <a:schemeClr val="tx1"/>
                </a:solidFill>
                <a:effectLst/>
              </a:rPr>
              <a:t>11 </a:t>
            </a:r>
            <a:r>
              <a:rPr lang="en-US" sz="6700" b="0" i="0" dirty="0">
                <a:solidFill>
                  <a:schemeClr val="tx1"/>
                </a:solidFill>
                <a:effectLst/>
              </a:rPr>
              <a:t>Now I am no longer in the world, but these are in the world, and I come to You. Holy Father, keep through Your name those whom You have given Me, that they may be one as We </a:t>
            </a:r>
            <a:r>
              <a:rPr lang="en-US" sz="6700" b="0" i="1" dirty="0">
                <a:solidFill>
                  <a:schemeClr val="tx1"/>
                </a:solidFill>
                <a:effectLst/>
              </a:rPr>
              <a:t>are.</a:t>
            </a:r>
            <a:br>
              <a:rPr lang="en-US" b="0" i="0" dirty="0">
                <a:solidFill>
                  <a:srgbClr val="000000"/>
                </a:solidFill>
                <a:effectLst/>
                <a:latin typeface="system-ui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40089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0E536-FFBD-87D5-D395-C0898090F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67300"/>
            <a:ext cx="21996400" cy="3568700"/>
          </a:xfrm>
        </p:spPr>
        <p:txBody>
          <a:bodyPr>
            <a:noAutofit/>
          </a:bodyPr>
          <a:lstStyle/>
          <a:p>
            <a:r>
              <a:rPr lang="en-US" sz="6000" b="1" i="0" baseline="30000" dirty="0">
                <a:solidFill>
                  <a:schemeClr val="tx1"/>
                </a:solidFill>
                <a:effectLst/>
              </a:rPr>
              <a:t>12 </a:t>
            </a:r>
            <a:r>
              <a:rPr lang="en-US" sz="6000" b="0" i="0" dirty="0">
                <a:solidFill>
                  <a:schemeClr val="tx1"/>
                </a:solidFill>
                <a:effectLst/>
              </a:rPr>
              <a:t>While I was with them in the world, I kept them in Your name. Those whom You gave Me I have kept; and none of them is lost except the son of perdition, that the Scripture might be fulfilled. </a:t>
            </a:r>
            <a:r>
              <a:rPr lang="en-US" sz="6000" b="1" i="0" baseline="30000" dirty="0">
                <a:solidFill>
                  <a:schemeClr val="tx1"/>
                </a:solidFill>
                <a:effectLst/>
              </a:rPr>
              <a:t>13 </a:t>
            </a:r>
            <a:r>
              <a:rPr lang="en-US" sz="6000" b="0" i="0" dirty="0">
                <a:solidFill>
                  <a:schemeClr val="tx1"/>
                </a:solidFill>
                <a:effectLst/>
              </a:rPr>
              <a:t>But now I come to You, and these things I speak in the world, that they may have My joy fulfilled in themselves. </a:t>
            </a:r>
            <a:r>
              <a:rPr lang="en-US" sz="6000" b="1" i="0" baseline="30000" dirty="0">
                <a:solidFill>
                  <a:schemeClr val="tx1"/>
                </a:solidFill>
                <a:effectLst/>
              </a:rPr>
              <a:t>14 </a:t>
            </a:r>
            <a:r>
              <a:rPr lang="en-US" sz="6000" b="0" i="0" dirty="0">
                <a:solidFill>
                  <a:schemeClr val="tx1"/>
                </a:solidFill>
                <a:effectLst/>
              </a:rPr>
              <a:t>I have given them Your word; and the world has hated them because they are not of the world, just as I am not of the world. </a:t>
            </a:r>
            <a:r>
              <a:rPr lang="en-US" sz="6000" b="1" i="0" baseline="30000" dirty="0">
                <a:solidFill>
                  <a:schemeClr val="tx1"/>
                </a:solidFill>
                <a:effectLst/>
              </a:rPr>
              <a:t>15 </a:t>
            </a:r>
            <a:r>
              <a:rPr lang="en-US" sz="6000" b="0" i="0" dirty="0">
                <a:solidFill>
                  <a:schemeClr val="tx1"/>
                </a:solidFill>
                <a:effectLst/>
              </a:rPr>
              <a:t>I do not pray that You should take them out of the world, but that You should keep them from the evil one. </a:t>
            </a:r>
            <a:r>
              <a:rPr lang="en-US" sz="6000" b="1" i="0" baseline="30000" dirty="0">
                <a:solidFill>
                  <a:schemeClr val="tx1"/>
                </a:solidFill>
                <a:effectLst/>
              </a:rPr>
              <a:t>16 </a:t>
            </a:r>
            <a:r>
              <a:rPr lang="en-US" sz="6000" b="0" i="0" dirty="0">
                <a:solidFill>
                  <a:schemeClr val="tx1"/>
                </a:solidFill>
                <a:effectLst/>
              </a:rPr>
              <a:t>They are not of the world, just as I am not of the world. </a:t>
            </a:r>
            <a:r>
              <a:rPr lang="en-US" sz="6000" b="1" i="0" baseline="30000" dirty="0">
                <a:solidFill>
                  <a:schemeClr val="tx1"/>
                </a:solidFill>
                <a:effectLst/>
              </a:rPr>
              <a:t>17 </a:t>
            </a:r>
            <a:r>
              <a:rPr lang="en-US" sz="6000" b="0" i="0" dirty="0">
                <a:solidFill>
                  <a:schemeClr val="tx1"/>
                </a:solidFill>
                <a:effectLst/>
              </a:rPr>
              <a:t>Sanctify them by Your truth. Your word is truth. </a:t>
            </a:r>
            <a:r>
              <a:rPr lang="en-US" sz="6000" b="1" i="0" baseline="30000" dirty="0">
                <a:solidFill>
                  <a:schemeClr val="tx1"/>
                </a:solidFill>
                <a:effectLst/>
              </a:rPr>
              <a:t>18 </a:t>
            </a:r>
            <a:r>
              <a:rPr lang="en-US" sz="6000" b="0" i="0" dirty="0">
                <a:solidFill>
                  <a:schemeClr val="tx1"/>
                </a:solidFill>
                <a:effectLst/>
              </a:rPr>
              <a:t>As You sent Me into the world, I also have sent them into the world. </a:t>
            </a:r>
            <a:r>
              <a:rPr lang="en-US" sz="6000" b="1" i="0" baseline="30000" dirty="0">
                <a:solidFill>
                  <a:schemeClr val="tx1"/>
                </a:solidFill>
                <a:effectLst/>
              </a:rPr>
              <a:t>19 </a:t>
            </a:r>
            <a:r>
              <a:rPr lang="en-US" sz="6000" b="0" i="0" dirty="0">
                <a:solidFill>
                  <a:schemeClr val="tx1"/>
                </a:solidFill>
                <a:effectLst/>
              </a:rPr>
              <a:t>And for their sakes I sanctify Myself, that they also may be sanctified by the truth.</a:t>
            </a:r>
            <a:endParaRPr lang="en-GB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5896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0578-2E0C-88CB-00EE-AE2B45FCB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35" y="5067300"/>
            <a:ext cx="22776873" cy="3568700"/>
          </a:xfrm>
        </p:spPr>
        <p:txBody>
          <a:bodyPr>
            <a:noAutofit/>
          </a:bodyPr>
          <a:lstStyle/>
          <a:p>
            <a:r>
              <a:rPr lang="en-US" sz="6000" b="1" i="0" baseline="30000" dirty="0">
                <a:solidFill>
                  <a:schemeClr val="tx1"/>
                </a:solidFill>
                <a:effectLst/>
              </a:rPr>
              <a:t>20 </a:t>
            </a:r>
            <a:r>
              <a:rPr lang="en-US" sz="6000" b="0" i="0" dirty="0">
                <a:solidFill>
                  <a:schemeClr val="tx1"/>
                </a:solidFill>
                <a:effectLst/>
              </a:rPr>
              <a:t>“I do not pray for these alone, but also for those who will believe in Me through their word; </a:t>
            </a:r>
            <a:r>
              <a:rPr lang="en-US" sz="6000" b="1" i="0" baseline="30000" dirty="0">
                <a:solidFill>
                  <a:schemeClr val="tx1"/>
                </a:solidFill>
                <a:effectLst/>
              </a:rPr>
              <a:t>21 </a:t>
            </a:r>
            <a:r>
              <a:rPr lang="en-US" sz="6000" b="0" i="0" dirty="0">
                <a:solidFill>
                  <a:schemeClr val="tx1"/>
                </a:solidFill>
                <a:effectLst/>
              </a:rPr>
              <a:t>that they all may be one, as You, Father, </a:t>
            </a:r>
            <a:r>
              <a:rPr lang="en-US" sz="6000" b="0" i="1" dirty="0">
                <a:solidFill>
                  <a:schemeClr val="tx1"/>
                </a:solidFill>
                <a:effectLst/>
              </a:rPr>
              <a:t>are</a:t>
            </a:r>
            <a:r>
              <a:rPr lang="en-US" sz="6000" b="0" i="0" dirty="0">
                <a:solidFill>
                  <a:schemeClr val="tx1"/>
                </a:solidFill>
                <a:effectLst/>
              </a:rPr>
              <a:t> in Me, and I in You; that they also may be one in Us, that the world may believe that You sent Me. </a:t>
            </a:r>
            <a:r>
              <a:rPr lang="en-US" sz="6000" b="1" i="0" baseline="30000" dirty="0">
                <a:solidFill>
                  <a:schemeClr val="tx1"/>
                </a:solidFill>
                <a:effectLst/>
              </a:rPr>
              <a:t>22 </a:t>
            </a:r>
            <a:r>
              <a:rPr lang="en-US" sz="6000" b="0" i="0" dirty="0">
                <a:solidFill>
                  <a:schemeClr val="tx1"/>
                </a:solidFill>
                <a:effectLst/>
              </a:rPr>
              <a:t>And the glory which You gave Me I have given them, that they may be one just as We are one: </a:t>
            </a:r>
            <a:r>
              <a:rPr lang="en-US" sz="6000" b="1" i="0" baseline="30000" dirty="0">
                <a:solidFill>
                  <a:schemeClr val="tx1"/>
                </a:solidFill>
                <a:effectLst/>
              </a:rPr>
              <a:t>23 </a:t>
            </a:r>
            <a:r>
              <a:rPr lang="en-US" sz="6000" b="0" i="0" dirty="0">
                <a:solidFill>
                  <a:schemeClr val="tx1"/>
                </a:solidFill>
                <a:effectLst/>
              </a:rPr>
              <a:t>I in them, and You in Me; that they may be made perfect in one, and that the world may know that You have sent Me, and have loved them as You have loved Me.</a:t>
            </a:r>
            <a:br>
              <a:rPr lang="en-US" sz="6000" b="0" i="0" dirty="0">
                <a:solidFill>
                  <a:schemeClr val="tx1"/>
                </a:solidFill>
                <a:effectLst/>
              </a:rPr>
            </a:br>
            <a:endParaRPr lang="en-GB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0979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99F0F-7B13-08BB-2834-F4D3ECEF7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EEDF2-DF15-D003-B4A0-0EE8DF8D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35" y="5067300"/>
            <a:ext cx="22776873" cy="3568700"/>
          </a:xfrm>
        </p:spPr>
        <p:txBody>
          <a:bodyPr>
            <a:noAutofit/>
          </a:bodyPr>
          <a:lstStyle/>
          <a:p>
            <a:br>
              <a:rPr lang="en-US" sz="6000" b="0" i="0" dirty="0">
                <a:solidFill>
                  <a:srgbClr val="000000"/>
                </a:solidFill>
                <a:effectLst/>
              </a:rPr>
            </a:br>
            <a:r>
              <a:rPr lang="en-US" sz="6000" b="1" i="0" baseline="30000" dirty="0">
                <a:solidFill>
                  <a:schemeClr val="tx1"/>
                </a:solidFill>
                <a:effectLst/>
              </a:rPr>
              <a:t>24 </a:t>
            </a:r>
            <a:r>
              <a:rPr lang="en-US" sz="6000" b="0" i="0" dirty="0">
                <a:solidFill>
                  <a:schemeClr val="tx1"/>
                </a:solidFill>
                <a:effectLst/>
              </a:rPr>
              <a:t>“Father, I desire that they also whom You gave Me may be with Me where I am, that they may behold My glory which You have given Me; for You loved Me before the foundation of the world. </a:t>
            </a:r>
            <a:r>
              <a:rPr lang="en-US" sz="6000" b="1" i="0" baseline="30000" dirty="0">
                <a:solidFill>
                  <a:schemeClr val="tx1"/>
                </a:solidFill>
                <a:effectLst/>
              </a:rPr>
              <a:t>25 </a:t>
            </a:r>
            <a:r>
              <a:rPr lang="en-US" sz="6000" b="0" i="0" dirty="0">
                <a:solidFill>
                  <a:schemeClr val="tx1"/>
                </a:solidFill>
                <a:effectLst/>
              </a:rPr>
              <a:t>O righteous Father! The world has not known You, but I have known You; and these have known that You sent Me. </a:t>
            </a:r>
            <a:r>
              <a:rPr lang="en-US" sz="6000" b="1" i="0" baseline="30000" dirty="0">
                <a:solidFill>
                  <a:schemeClr val="tx1"/>
                </a:solidFill>
                <a:effectLst/>
              </a:rPr>
              <a:t>26 </a:t>
            </a:r>
            <a:r>
              <a:rPr lang="en-US" sz="6000" b="0" i="0" dirty="0">
                <a:solidFill>
                  <a:schemeClr val="tx1"/>
                </a:solidFill>
                <a:effectLst/>
              </a:rPr>
              <a:t>And I have declared to them Your name, and will declare </a:t>
            </a:r>
            <a:r>
              <a:rPr lang="en-US" sz="6000" b="0" i="1" dirty="0">
                <a:solidFill>
                  <a:schemeClr val="tx1"/>
                </a:solidFill>
                <a:effectLst/>
              </a:rPr>
              <a:t>it,</a:t>
            </a:r>
            <a:r>
              <a:rPr lang="en-US" sz="6000" b="0" i="0" dirty="0">
                <a:solidFill>
                  <a:schemeClr val="tx1"/>
                </a:solidFill>
                <a:effectLst/>
              </a:rPr>
              <a:t> that the love with which You loved Me may be in them, and I in them.”</a:t>
            </a:r>
            <a:br>
              <a:rPr lang="en-US" sz="6000" b="0" i="0" dirty="0">
                <a:solidFill>
                  <a:schemeClr val="tx1"/>
                </a:solidFill>
                <a:effectLst/>
              </a:rPr>
            </a:br>
            <a:endParaRPr lang="en-GB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28353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-tap to edit">
            <a:extLst>
              <a:ext uri="{FF2B5EF4-FFF2-40B4-BE49-F238E27FC236}">
                <a16:creationId xmlns:a16="http://schemas.microsoft.com/office/drawing/2014/main" id="{750354A5-C928-CAEB-E1BB-77DAC9AB9318}"/>
              </a:ext>
            </a:extLst>
          </p:cNvPr>
          <p:cNvSpPr txBox="1">
            <a:spLocks/>
          </p:cNvSpPr>
          <p:nvPr/>
        </p:nvSpPr>
        <p:spPr>
          <a:xfrm>
            <a:off x="1054986" y="191386"/>
            <a:ext cx="20828000" cy="3568700"/>
          </a:xfrm>
          <a:prstGeom prst="rect">
            <a:avLst/>
          </a:prstGeom>
        </p:spPr>
        <p:txBody>
          <a:bodyPr/>
          <a:lstStyle>
            <a:lvl1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1pPr>
            <a:lvl2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2pPr>
            <a:lvl3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3pPr>
            <a:lvl4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4pPr>
            <a:lvl5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5pPr>
            <a:lvl6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6pPr>
            <a:lvl7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7pPr>
            <a:lvl8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8pPr>
            <a:lvl9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9pPr>
          </a:lstStyle>
          <a:p>
            <a:pPr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8754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82788-9EFF-602F-C350-1BB82B967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-tap to edit">
            <a:extLst>
              <a:ext uri="{FF2B5EF4-FFF2-40B4-BE49-F238E27FC236}">
                <a16:creationId xmlns:a16="http://schemas.microsoft.com/office/drawing/2014/main" id="{4AE54FDD-2590-8978-0836-0EB4A4CDF534}"/>
              </a:ext>
            </a:extLst>
          </p:cNvPr>
          <p:cNvSpPr txBox="1">
            <a:spLocks/>
          </p:cNvSpPr>
          <p:nvPr/>
        </p:nvSpPr>
        <p:spPr>
          <a:xfrm>
            <a:off x="1054986" y="191386"/>
            <a:ext cx="20828000" cy="3568700"/>
          </a:xfrm>
          <a:prstGeom prst="rect">
            <a:avLst/>
          </a:prstGeom>
        </p:spPr>
        <p:txBody>
          <a:bodyPr/>
          <a:lstStyle>
            <a:lvl1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1pPr>
            <a:lvl2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2pPr>
            <a:lvl3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3pPr>
            <a:lvl4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4pPr>
            <a:lvl5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5pPr>
            <a:lvl6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6pPr>
            <a:lvl7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7pPr>
            <a:lvl8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8pPr>
            <a:lvl9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9pPr>
          </a:lstStyle>
          <a:p>
            <a:pPr hangingPunct="1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5C63A6-792F-D3D9-D4DA-0B19C419C5CB}"/>
              </a:ext>
            </a:extLst>
          </p:cNvPr>
          <p:cNvSpPr txBox="1"/>
          <p:nvPr/>
        </p:nvSpPr>
        <p:spPr>
          <a:xfrm>
            <a:off x="5238976" y="1178829"/>
            <a:ext cx="13906051" cy="995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halkduster"/>
              </a:rPr>
              <a:t>Lots of Details, but Three main Themes</a:t>
            </a:r>
            <a:endParaRPr kumimoji="0" lang="en-GB" sz="5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halkdust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BF0B5A-C9A1-A6F0-CC7F-B5F81E149C9B}"/>
              </a:ext>
            </a:extLst>
          </p:cNvPr>
          <p:cNvSpPr txBox="1"/>
          <p:nvPr/>
        </p:nvSpPr>
        <p:spPr>
          <a:xfrm>
            <a:off x="4798151" y="4775010"/>
            <a:ext cx="14346876" cy="51809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halkduster"/>
              </a:rPr>
              <a:t>That Jesus may be glorified</a:t>
            </a:r>
          </a:p>
          <a:p>
            <a:pPr marL="0" marR="0" indent="0" algn="l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halkduster"/>
            </a:endParaRPr>
          </a:p>
          <a:p>
            <a:pPr marL="0" marR="0" indent="0" algn="l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accent3">
                    <a:lumMod val="75000"/>
                  </a:schemeClr>
                </a:solidFill>
              </a:rPr>
              <a:t>That the apostles may be sanctified</a:t>
            </a:r>
          </a:p>
          <a:p>
            <a:pPr marL="0" marR="0" indent="0" algn="l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6600" dirty="0">
              <a:solidFill>
                <a:schemeClr val="accent3">
                  <a:lumMod val="75000"/>
                </a:schemeClr>
              </a:solidFill>
            </a:endParaRPr>
          </a:p>
          <a:p>
            <a:pPr marL="0" marR="0" indent="0" algn="l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halkduster"/>
              </a:rPr>
              <a:t>That the church may be unified</a:t>
            </a:r>
            <a:endParaRPr kumimoji="0" lang="en-GB" sz="6600" b="0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41390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E4C1E-F358-6338-87D8-6482178A0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-tap to edit">
            <a:extLst>
              <a:ext uri="{FF2B5EF4-FFF2-40B4-BE49-F238E27FC236}">
                <a16:creationId xmlns:a16="http://schemas.microsoft.com/office/drawing/2014/main" id="{0CCF02B1-07B4-2798-4E34-6D42258183E0}"/>
              </a:ext>
            </a:extLst>
          </p:cNvPr>
          <p:cNvSpPr txBox="1">
            <a:spLocks/>
          </p:cNvSpPr>
          <p:nvPr/>
        </p:nvSpPr>
        <p:spPr>
          <a:xfrm>
            <a:off x="1054986" y="191386"/>
            <a:ext cx="20828000" cy="3568700"/>
          </a:xfrm>
          <a:prstGeom prst="rect">
            <a:avLst/>
          </a:prstGeom>
        </p:spPr>
        <p:txBody>
          <a:bodyPr/>
          <a:lstStyle>
            <a:lvl1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1pPr>
            <a:lvl2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2pPr>
            <a:lvl3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3pPr>
            <a:lvl4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4pPr>
            <a:lvl5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5pPr>
            <a:lvl6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6pPr>
            <a:lvl7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7pPr>
            <a:lvl8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8pPr>
            <a:lvl9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9pPr>
          </a:lstStyle>
          <a:p>
            <a:pPr hangingPunct="1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493E64-962C-43DC-A195-E4043C422A44}"/>
              </a:ext>
            </a:extLst>
          </p:cNvPr>
          <p:cNvSpPr txBox="1"/>
          <p:nvPr/>
        </p:nvSpPr>
        <p:spPr>
          <a:xfrm>
            <a:off x="7911189" y="1117274"/>
            <a:ext cx="8561639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halkduster"/>
              </a:rPr>
              <a:t>Glorifying the Father</a:t>
            </a:r>
            <a:endParaRPr kumimoji="0" lang="en-GB" sz="6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halkduster"/>
            </a:endParaRPr>
          </a:p>
        </p:txBody>
      </p:sp>
      <p:pic>
        <p:nvPicPr>
          <p:cNvPr id="6" name="Picture 5" descr="A sun shining through clouds">
            <a:extLst>
              <a:ext uri="{FF2B5EF4-FFF2-40B4-BE49-F238E27FC236}">
                <a16:creationId xmlns:a16="http://schemas.microsoft.com/office/drawing/2014/main" id="{742D1335-B928-C926-56F8-90E32FE7F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136025" y="2486988"/>
            <a:ext cx="12984737" cy="97385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77228B-8914-F0C2-8BA2-5AF481F0EDDB}"/>
              </a:ext>
            </a:extLst>
          </p:cNvPr>
          <p:cNvSpPr txBox="1"/>
          <p:nvPr/>
        </p:nvSpPr>
        <p:spPr>
          <a:xfrm>
            <a:off x="1054986" y="4267547"/>
            <a:ext cx="10001136" cy="51809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halkduster"/>
              </a:rPr>
              <a:t>“Glorify Your Son”</a:t>
            </a:r>
          </a:p>
          <a:p>
            <a:pPr marL="0" marR="0" indent="0" algn="l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halkduster"/>
            </a:endParaRPr>
          </a:p>
          <a:p>
            <a:pPr marL="0" marR="0" indent="0" algn="l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accent3">
                    <a:lumMod val="75000"/>
                  </a:schemeClr>
                </a:solidFill>
              </a:rPr>
              <a:t>Context is Important</a:t>
            </a:r>
          </a:p>
          <a:p>
            <a:pPr marL="0" marR="0" indent="0" algn="l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6600" dirty="0">
              <a:solidFill>
                <a:schemeClr val="accent3">
                  <a:lumMod val="75000"/>
                </a:schemeClr>
              </a:solidFill>
            </a:endParaRPr>
          </a:p>
          <a:p>
            <a:pPr marL="0" marR="0" indent="0" algn="l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halkduster"/>
              </a:rPr>
              <a:t>Reflection of God’s Glory</a:t>
            </a:r>
            <a:endParaRPr kumimoji="0" lang="en-GB" sz="6600" b="0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7648406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881</Words>
  <Application>Microsoft Office PowerPoint</Application>
  <PresentationFormat>Custom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Chalkduster</vt:lpstr>
      <vt:lpstr>Helvetica Neue</vt:lpstr>
      <vt:lpstr>system-ui</vt:lpstr>
      <vt:lpstr>Chalkboard</vt:lpstr>
      <vt:lpstr>Jesus and the Lord’s Prayer (The BIG One)  John 17 vv1-26</vt:lpstr>
      <vt:lpstr>17 Jesus spoke these words, lifted up His eyes to heaven, and said: “Father, the hour has come. Glorify Your Son, that Your Son also may glorify You, 2 as You have given Him authority over all flesh, that He should give eternal life to as many as You have given Him. 3 And this is eternal life, that they may know You, the only true God, and Jesus Christ whom You have sent. 4 I have glorified You on the earth. I have finished the work which You have given Me to do. 5 And now, O Father, glorify Me together with Yourself, with the glory which I had with You before the world was.</vt:lpstr>
      <vt:lpstr>6 “I have manifested Your name to the men whom You have given Me out of the world. They were Yours, You gave them to Me, and they have kept Your word. 7 Now they have known that all things which You have given Me are from You. 8 For I have given to them the words which You have given Me; and they have received them, and have known surely that I came forth from You; and they have believed that You sent Me. 9 “I pray for them. I do not pray for the world but for those whom You have given Me, for they are Yours. 10 And all Mine are Yours, and Yours are Mine, and I am glorified in them. 11 Now I am no longer in the world, but these are in the world, and I come to You. Holy Father, keep through Your name those whom You have given Me, that they may be one as We are. </vt:lpstr>
      <vt:lpstr>12 While I was with them in the world, I kept them in Your name. Those whom You gave Me I have kept; and none of them is lost except the son of perdition, that the Scripture might be fulfilled. 13 But now I come to You, and these things I speak in the world, that they may have My joy fulfilled in themselves. 14 I have given them Your word; and the world has hated them because they are not of the world, just as I am not of the world. 15 I do not pray that You should take them out of the world, but that You should keep them from the evil one. 16 They are not of the world, just as I am not of the world. 17 Sanctify them by Your truth. Your word is truth. 18 As You sent Me into the world, I also have sent them into the world. 19 And for their sakes I sanctify Myself, that they also may be sanctified by the truth.</vt:lpstr>
      <vt:lpstr>20 “I do not pray for these alone, but also for those who will believe in Me through their word; 21 that they all may be one, as You, Father, are in Me, and I in You; that they also may be one in Us, that the world may believe that You sent Me. 22 And the glory which You gave Me I have given them, that they may be one just as We are one: 23 I in them, and You in Me; that they may be made perfect in one, and that the world may know that You have sent Me, and have loved them as You have loved Me. </vt:lpstr>
      <vt:lpstr> 24 “Father, I desire that they also whom You gave Me may be with Me where I am, that they may behold My glory which You have given Me; for You loved Me before the foundation of the world. 25 O righteous Father! The world has not known You, but I have known You; and these have known that You sent Me. 26 And I have declared to them Your name, and will declare it, that the love with which You loved Me may be in them, and I in them.”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Ron Owen</cp:lastModifiedBy>
  <cp:revision>9</cp:revision>
  <dcterms:modified xsi:type="dcterms:W3CDTF">2025-03-15T11:41:46Z</dcterms:modified>
</cp:coreProperties>
</file>